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9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I have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7217"/>
            <a:ext cx="11485848" cy="259583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pets. I have a cat. It’s a very cute cat. It’s small and white. It likes fish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likes to climb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trees. I have a dog. It’s big and brown. It likes bones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骨头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likes to run. I like my pets.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694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根据短文内容，将宠物与各自的特征进行连线。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27.jpg" descr="id:21474917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3" y="1589628"/>
            <a:ext cx="8640960" cy="3581816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flipH="1">
            <a:off x="3142878" y="3083212"/>
            <a:ext cx="1080120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95006" y="3083212"/>
            <a:ext cx="0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295006" y="3083212"/>
            <a:ext cx="3384376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95006" y="3083212"/>
            <a:ext cx="4536504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990750" y="3083212"/>
            <a:ext cx="5688632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447134" y="3083212"/>
            <a:ext cx="2304256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6573328" y="3083212"/>
            <a:ext cx="1178062" cy="16181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751390" y="3057334"/>
            <a:ext cx="2232248" cy="16561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内容占位符 1"/>
          <p:cNvSpPr txBox="1">
            <a:spLocks/>
          </p:cNvSpPr>
          <p:nvPr/>
        </p:nvSpPr>
        <p:spPr bwMode="auto">
          <a:xfrm>
            <a:off x="360854" y="51714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由文中第四至六句可知，小猫连线到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white, climb, fish, 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；由文中第八至十句可知，小狗连线到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brown, run, bones, 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57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3410"/>
            <a:ext cx="11485848" cy="276998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根据短文内容，判断句子正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cat and a rabbit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cat is very cute.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6193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文中没有提及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 a very cute cat.”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可知，小猫很可爱，故填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8782" y="206932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172" y="34558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99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5436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dog likes to run and climb trees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cat likes fish and bones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my cat and my dog.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8768" y="109190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16200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短文中提及喜欢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climb trees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的是小猫，不是小狗。故填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14014" y="30601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短文中提及喜欢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bones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骨头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的是小狗，不是小猫。故填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14014" y="44300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my pets.”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可知，作者喜欢自己的宠物，也就是小猫和小狗，故填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0408" y="247373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8351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99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04698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仿照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短文内容，参考括号中的特征词，画出你的宠物并描述一下吧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a 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1121893"/>
            <a:ext cx="3540249" cy="51599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702718" y="2333238"/>
            <a:ext cx="1571625" cy="67881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4222998" y="2345556"/>
            <a:ext cx="1666875" cy="73850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646" y="3300085"/>
            <a:ext cx="1666875" cy="738505"/>
          </a:xfrm>
          <a:prstGeom prst="rect">
            <a:avLst/>
          </a:prstGeom>
        </p:spPr>
      </p:pic>
      <p:pic>
        <p:nvPicPr>
          <p:cNvPr id="8" name="xd-4.eps" descr="id:214749075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183438" y="1851299"/>
            <a:ext cx="3168352" cy="226310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97386" y="2294124"/>
            <a:ext cx="138211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rabbit</a:t>
            </a:r>
            <a:endParaRPr lang="zh-CN" altLang="en-US" sz="3500" dirty="0"/>
          </a:p>
        </p:txBody>
      </p:sp>
      <p:sp>
        <p:nvSpPr>
          <p:cNvPr id="9" name="矩形 8"/>
          <p:cNvSpPr/>
          <p:nvPr/>
        </p:nvSpPr>
        <p:spPr>
          <a:xfrm>
            <a:off x="4279573" y="2348880"/>
            <a:ext cx="134363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 white</a:t>
            </a:r>
            <a:endParaRPr lang="zh-CN" altLang="en-US" sz="3500" dirty="0"/>
          </a:p>
        </p:txBody>
      </p:sp>
      <p:sp>
        <p:nvSpPr>
          <p:cNvPr id="10" name="矩形 9"/>
          <p:cNvSpPr/>
          <p:nvPr/>
        </p:nvSpPr>
        <p:spPr>
          <a:xfrm>
            <a:off x="1054646" y="3302236"/>
            <a:ext cx="131959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 small</a:t>
            </a:r>
            <a:endParaRPr lang="zh-CN" altLang="en-US" sz="3500" dirty="0"/>
          </a:p>
        </p:txBody>
      </p:sp>
      <p:sp>
        <p:nvSpPr>
          <p:cNvPr id="11" name="内容占位符 7"/>
          <p:cNvSpPr txBox="1">
            <a:spLocks/>
          </p:cNvSpPr>
          <p:nvPr/>
        </p:nvSpPr>
        <p:spPr bwMode="auto">
          <a:xfrm>
            <a:off x="334566" y="4718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文中例句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a cat. ... It’s small and white.”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，根据实际情况进行谈论及绘画，合理即可。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646109" y="2630798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32143" y="4212169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答案不唯一，合理即可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49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356</Words>
  <Application>Microsoft Office PowerPoint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2025-06-09T11:49:26Z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